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5"/>
  </p:notesMasterIdLst>
  <p:sldIdLst>
    <p:sldId id="2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28"/>
    <p:restoredTop sz="92813"/>
  </p:normalViewPr>
  <p:slideViewPr>
    <p:cSldViewPr snapToGrid="0" snapToObjects="1">
      <p:cViewPr varScale="1">
        <p:scale>
          <a:sx n="120" d="100"/>
          <a:sy n="120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2/8/23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7931" r="7931" b="28884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5" t="4181" r="2485" b="15667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66441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5603</TotalTime>
  <Words>43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284</cp:revision>
  <dcterms:created xsi:type="dcterms:W3CDTF">2020-11-17T10:12:06Z</dcterms:created>
  <dcterms:modified xsi:type="dcterms:W3CDTF">2023-02-09T00:02:51Z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